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5" r:id="rId11"/>
    <p:sldId id="266" r:id="rId12"/>
    <p:sldId id="267" r:id="rId13"/>
    <p:sldId id="268" r:id="rId14"/>
    <p:sldId id="269" r:id="rId15"/>
    <p:sldId id="273" r:id="rId16"/>
    <p:sldId id="272" r:id="rId17"/>
    <p:sldId id="274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72" d="100"/>
          <a:sy n="72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DB31968-0DC1-5D4B-86D7-CFEBE202BE14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D65B75-F334-204A-8017-23953F3FF38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df"/><Relationship Id="rId5" Type="http://schemas.openxmlformats.org/officeDocument/2006/relationships/image" Target="../media/image12.png"/><Relationship Id="rId6" Type="http://schemas.openxmlformats.org/officeDocument/2006/relationships/image" Target="../media/image13.pd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Sunanda Mishra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Many Books, So Little Time</a:t>
            </a:r>
            <a:br>
              <a:rPr lang="en-US" dirty="0" smtClean="0"/>
            </a:br>
            <a:r>
              <a:rPr lang="en-US" sz="3200" dirty="0" smtClean="0"/>
              <a:t>Web Scraping Good Reads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scraped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big are most book clubs?</a:t>
            </a:r>
          </a:p>
          <a:p>
            <a:r>
              <a:rPr lang="en-US" dirty="0" smtClean="0"/>
              <a:t>Do larger and smaller book clubs behave differently?</a:t>
            </a:r>
          </a:p>
          <a:p>
            <a:pPr lvl="1"/>
            <a:r>
              <a:rPr lang="en-US" dirty="0" smtClean="0"/>
              <a:t>Compare average book rating</a:t>
            </a:r>
          </a:p>
          <a:p>
            <a:pPr lvl="1"/>
            <a:r>
              <a:rPr lang="en-US" dirty="0" smtClean="0"/>
              <a:t>Compare popularity of books</a:t>
            </a:r>
          </a:p>
          <a:p>
            <a:pPr lvl="1"/>
            <a:r>
              <a:rPr lang="en-US" dirty="0" smtClean="0"/>
              <a:t>Compare book length</a:t>
            </a:r>
          </a:p>
          <a:p>
            <a:pPr lvl="1"/>
            <a:r>
              <a:rPr lang="en-US" dirty="0" smtClean="0"/>
              <a:t>Compare how recently published the book was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Count</a:t>
            </a:r>
            <a:endParaRPr lang="en-US" dirty="0"/>
          </a:p>
        </p:txBody>
      </p:sp>
      <p:pic>
        <p:nvPicPr>
          <p:cNvPr id="7" name="Content Placeholder 6" descr="Screen Shot 2018-08-07 at 7.55.00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9555" r="10198"/>
          <a:stretch>
            <a:fillRect/>
          </a:stretch>
        </p:blipFill>
        <p:spPr>
          <a:xfrm>
            <a:off x="1828800" y="1905000"/>
            <a:ext cx="5410200" cy="40923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Count</a:t>
            </a:r>
            <a:endParaRPr lang="en-US" dirty="0"/>
          </a:p>
        </p:txBody>
      </p:sp>
      <p:pic>
        <p:nvPicPr>
          <p:cNvPr id="5" name="Content Placeholder 4" descr="Screen Shot 2018-08-07 at 7.57.25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1752" y="1447800"/>
            <a:ext cx="4419600" cy="2575057"/>
          </a:xfrm>
        </p:spPr>
      </p:pic>
      <p:pic>
        <p:nvPicPr>
          <p:cNvPr id="6" name="Picture 5" descr="Screen Shot 2018-08-07 at 7.58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52" y="3581400"/>
            <a:ext cx="4648200" cy="2680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143000" y="4267200"/>
            <a:ext cx="1879600" cy="172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867400" y="1447800"/>
            <a:ext cx="1506016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 smtClean="0"/>
              <a:t>Examining Book Club Behavior</a:t>
            </a:r>
            <a:endParaRPr lang="en-US" dirty="0"/>
          </a:p>
        </p:txBody>
      </p:sp>
      <p:pic>
        <p:nvPicPr>
          <p:cNvPr id="6" name="Picture 5" descr="Screen Shot 2018-08-07 at 8.07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" y="1600200"/>
            <a:ext cx="9012807" cy="36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 smtClean="0"/>
              <a:t>Examining Book Club Behavior</a:t>
            </a:r>
            <a:endParaRPr lang="en-US" dirty="0"/>
          </a:p>
        </p:txBody>
      </p:sp>
      <p:pic>
        <p:nvPicPr>
          <p:cNvPr id="5" name="Content Placeholder 4" descr="Screen Shot 2018-08-07 at 8.07.52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093756" cy="342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 Club Behavior: Book Rating</a:t>
            </a:r>
            <a:endParaRPr lang="en-US" dirty="0"/>
          </a:p>
        </p:txBody>
      </p:sp>
      <p:pic>
        <p:nvPicPr>
          <p:cNvPr id="4" name="Content Placeholder 3" descr="Screen Shot 2018-08-07 at 8.41.33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16184" y="2057399"/>
            <a:ext cx="3919968" cy="4041775"/>
          </a:xfrm>
        </p:spPr>
      </p:pic>
      <p:pic>
        <p:nvPicPr>
          <p:cNvPr id="8" name="Picture 7" descr="Screen Shot 2018-08-07 at 8.44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2057398"/>
            <a:ext cx="4220417" cy="404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 Club Behavior: Number of Book’s Pages</a:t>
            </a:r>
            <a:endParaRPr lang="en-US" dirty="0"/>
          </a:p>
        </p:txBody>
      </p:sp>
      <p:pic>
        <p:nvPicPr>
          <p:cNvPr id="7" name="Content Placeholder 6" descr="Screen Shot 2018-08-07 at 8.38.51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1753" y="1527175"/>
            <a:ext cx="4041716" cy="4117975"/>
          </a:xfrm>
        </p:spPr>
      </p:pic>
      <p:pic>
        <p:nvPicPr>
          <p:cNvPr id="9" name="Picture 8" descr="Screen Shot 2018-08-07 at 8.38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69" y="1527175"/>
            <a:ext cx="4261883" cy="411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 Club Behavior: Number of</a:t>
            </a:r>
            <a:r>
              <a:rPr lang="en-US" dirty="0" smtClean="0"/>
              <a:t> Ratings</a:t>
            </a:r>
            <a:endParaRPr lang="en-US" dirty="0"/>
          </a:p>
        </p:txBody>
      </p:sp>
      <p:pic>
        <p:nvPicPr>
          <p:cNvPr id="4" name="Content Placeholder 3" descr="Screen Shot 2018-08-07 at 9.05.59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2362200"/>
            <a:ext cx="4241800" cy="2791184"/>
          </a:xfrm>
        </p:spPr>
      </p:pic>
      <p:pic>
        <p:nvPicPr>
          <p:cNvPr id="5" name="Picture 4" descr="Screen Shot 2018-08-07 at 9.05.46 PM.png"/>
          <p:cNvPicPr>
            <a:picLocks noChangeAspect="1"/>
          </p:cNvPicPr>
          <p:nvPr/>
        </p:nvPicPr>
        <p:blipFill>
          <a:blip r:embed="rId3"/>
          <a:srcRect l="5479" t="8054"/>
          <a:stretch>
            <a:fillRect/>
          </a:stretch>
        </p:blipFill>
        <p:spPr>
          <a:xfrm>
            <a:off x="4657736" y="2362200"/>
            <a:ext cx="4178416" cy="276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 certain genres draw more members into their book club?</a:t>
            </a:r>
          </a:p>
          <a:p>
            <a:r>
              <a:rPr lang="en-US" dirty="0" smtClean="0"/>
              <a:t>What makes a book club more likely to have a lot of discussions?</a:t>
            </a:r>
          </a:p>
          <a:p>
            <a:r>
              <a:rPr lang="en-US" dirty="0" smtClean="0"/>
              <a:t>What books are repeatedly selected for book club readings? What are characteristics of these books?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GoodReads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scrape it?</a:t>
            </a:r>
          </a:p>
          <a:p>
            <a:r>
              <a:rPr lang="en-US" dirty="0" smtClean="0"/>
              <a:t>How to scrape it?</a:t>
            </a:r>
          </a:p>
          <a:p>
            <a:r>
              <a:rPr lang="en-US" dirty="0" smtClean="0"/>
              <a:t>Preview: What to do with scraped data?</a:t>
            </a:r>
          </a:p>
          <a:p>
            <a:r>
              <a:rPr lang="en-US" dirty="0" smtClean="0"/>
              <a:t>Future studies with data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So…you like to read</a:t>
            </a:r>
            <a:endParaRPr lang="en-US" dirty="0"/>
          </a:p>
        </p:txBody>
      </p:sp>
      <p:pic>
        <p:nvPicPr>
          <p:cNvPr id="4" name="Content Placeholder 3" descr="Screen Shot 2018-08-07 at 5.28.09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31914" y="1676400"/>
            <a:ext cx="8504238" cy="40153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Scrape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TONS of great data</a:t>
            </a:r>
          </a:p>
          <a:p>
            <a:r>
              <a:rPr lang="en-US" dirty="0" smtClean="0"/>
              <a:t>There are more than 10,500 </a:t>
            </a:r>
            <a:r>
              <a:rPr lang="en-US" dirty="0" err="1" smtClean="0"/>
              <a:t>bookclubs</a:t>
            </a:r>
            <a:r>
              <a:rPr lang="en-US" dirty="0" smtClean="0"/>
              <a:t> on </a:t>
            </a:r>
            <a:r>
              <a:rPr lang="en-US" dirty="0" err="1" smtClean="0"/>
              <a:t>GoodReads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Most clubs are made up of 1 person!! </a:t>
            </a:r>
          </a:p>
          <a:p>
            <a:r>
              <a:rPr lang="en-US" dirty="0" err="1" smtClean="0"/>
              <a:t>Bookclub</a:t>
            </a:r>
            <a:r>
              <a:rPr lang="en-US" dirty="0" smtClean="0"/>
              <a:t> Moderators: </a:t>
            </a:r>
          </a:p>
          <a:p>
            <a:pPr lvl="1"/>
            <a:r>
              <a:rPr lang="en-US" dirty="0" smtClean="0"/>
              <a:t>Helpful to know how to get your club up and running</a:t>
            </a:r>
          </a:p>
          <a:p>
            <a:r>
              <a:rPr lang="en-US" dirty="0" err="1" smtClean="0"/>
              <a:t>Bookclub</a:t>
            </a:r>
            <a:r>
              <a:rPr lang="en-US" dirty="0" smtClean="0"/>
              <a:t> Members:</a:t>
            </a:r>
          </a:p>
          <a:p>
            <a:pPr lvl="1"/>
            <a:r>
              <a:rPr lang="en-US" dirty="0" smtClean="0"/>
              <a:t>Helpful to know which </a:t>
            </a:r>
            <a:r>
              <a:rPr lang="en-US" dirty="0" err="1" smtClean="0"/>
              <a:t>bookclub</a:t>
            </a:r>
            <a:r>
              <a:rPr lang="en-US" dirty="0" smtClean="0"/>
              <a:t> to choose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bookclub’s</a:t>
            </a:r>
            <a:r>
              <a:rPr lang="en-US" dirty="0" smtClean="0"/>
              <a:t> page look like?</a:t>
            </a:r>
            <a:endParaRPr lang="en-US" dirty="0"/>
          </a:p>
        </p:txBody>
      </p:sp>
      <p:pic>
        <p:nvPicPr>
          <p:cNvPr id="4" name="Content Placeholder 3" descr="Screen Shot 2018-08-07 at 7.31.52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1625" y="1848459"/>
            <a:ext cx="8504238" cy="39294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bookclub’s</a:t>
            </a:r>
            <a:r>
              <a:rPr lang="en-US" dirty="0" smtClean="0"/>
              <a:t> page look like?</a:t>
            </a:r>
            <a:endParaRPr lang="en-US" dirty="0"/>
          </a:p>
        </p:txBody>
      </p:sp>
      <p:pic>
        <p:nvPicPr>
          <p:cNvPr id="6" name="Content Placeholder 5" descr="Screen Shot 2018-08-07 at 7.32.13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24437" y="1527175"/>
            <a:ext cx="6658613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bookclub’s</a:t>
            </a:r>
            <a:r>
              <a:rPr lang="en-US" dirty="0" smtClean="0"/>
              <a:t> page look like?</a:t>
            </a:r>
            <a:endParaRPr lang="en-US" dirty="0"/>
          </a:p>
        </p:txBody>
      </p:sp>
      <p:pic>
        <p:nvPicPr>
          <p:cNvPr id="5" name="Content Placeholder 4" descr="Screen Shot 2018-08-07 at 7.32.30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1625" y="1738777"/>
            <a:ext cx="8504238" cy="4148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book’s page look like?</a:t>
            </a:r>
            <a:endParaRPr lang="en-US" dirty="0"/>
          </a:p>
        </p:txBody>
      </p:sp>
      <p:pic>
        <p:nvPicPr>
          <p:cNvPr id="6" name="Content Placeholder 5" descr="Screen Shot 2018-08-07 at 7.33.04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11295" y="1527175"/>
            <a:ext cx="8484898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scrape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3 Main Spiders:</a:t>
            </a:r>
          </a:p>
          <a:p>
            <a:pPr lvl="1"/>
            <a:r>
              <a:rPr lang="en-US" dirty="0" smtClean="0"/>
              <a:t>Scrape the </a:t>
            </a:r>
            <a:r>
              <a:rPr lang="en-US" dirty="0" err="1" smtClean="0"/>
              <a:t>bookclub’s</a:t>
            </a:r>
            <a:r>
              <a:rPr lang="en-US" dirty="0" smtClean="0"/>
              <a:t> page</a:t>
            </a:r>
          </a:p>
          <a:p>
            <a:pPr lvl="2"/>
            <a:r>
              <a:rPr lang="en-US" dirty="0" smtClean="0"/>
              <a:t>Group Name, Number of Members, currently reading, location, tags, group type</a:t>
            </a:r>
          </a:p>
          <a:p>
            <a:pPr lvl="2"/>
            <a:r>
              <a:rPr lang="en-US" dirty="0" smtClean="0"/>
              <a:t>1800 </a:t>
            </a:r>
            <a:r>
              <a:rPr lang="en-US" dirty="0" err="1" smtClean="0"/>
              <a:t>bookclubs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r>
              <a:rPr lang="en-US" dirty="0" smtClean="0"/>
              <a:t>Scrape the bookshelf</a:t>
            </a:r>
          </a:p>
          <a:p>
            <a:pPr lvl="2"/>
            <a:r>
              <a:rPr lang="en-US" dirty="0" smtClean="0"/>
              <a:t>Group name, book titles</a:t>
            </a:r>
          </a:p>
          <a:p>
            <a:pPr lvl="2">
              <a:buNone/>
            </a:pPr>
            <a:endParaRPr lang="en-US" dirty="0" smtClean="0"/>
          </a:p>
          <a:p>
            <a:pPr lvl="1"/>
            <a:r>
              <a:rPr lang="en-US" dirty="0" smtClean="0"/>
              <a:t>Scrape the books</a:t>
            </a:r>
          </a:p>
          <a:p>
            <a:pPr lvl="2"/>
            <a:r>
              <a:rPr lang="en-US" dirty="0" smtClean="0"/>
              <a:t>Number of ratings, what the rating is, number of pages in the book, year published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300</TotalTime>
  <Words>307</Words>
  <Application>Microsoft Macintosh PowerPoint</Application>
  <PresentationFormat>On-screen Show (4:3)</PresentationFormat>
  <Paragraphs>50</Paragraphs>
  <Slides>18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Civic</vt:lpstr>
      <vt:lpstr>So Many Books, So Little Time Web Scraping Good Reads</vt:lpstr>
      <vt:lpstr>Agenda</vt:lpstr>
      <vt:lpstr>So…you like to read</vt:lpstr>
      <vt:lpstr>Why Scrape it?</vt:lpstr>
      <vt:lpstr>What does a bookclub’s page look like?</vt:lpstr>
      <vt:lpstr>What does a bookclub’s page look like?</vt:lpstr>
      <vt:lpstr>What does a bookclub’s page look like?</vt:lpstr>
      <vt:lpstr>What does a book’s page look like?</vt:lpstr>
      <vt:lpstr>How to scrape</vt:lpstr>
      <vt:lpstr>What to do with scraped data?</vt:lpstr>
      <vt:lpstr>Member Count</vt:lpstr>
      <vt:lpstr>Member Count</vt:lpstr>
      <vt:lpstr>Examining Book Club Behavior</vt:lpstr>
      <vt:lpstr>Examining Book Club Behavior</vt:lpstr>
      <vt:lpstr>Book Club Behavior: Book Rating</vt:lpstr>
      <vt:lpstr>Book Club Behavior: Number of Book’s Pages</vt:lpstr>
      <vt:lpstr>Book Club Behavior: Number of Ratings</vt:lpstr>
      <vt:lpstr>Future Study Ideas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Webscraping Good Reads</dc:title>
  <dc:creator>Sunanda Mishra</dc:creator>
  <cp:lastModifiedBy>Sunanda Mishra</cp:lastModifiedBy>
  <cp:revision>26</cp:revision>
  <dcterms:created xsi:type="dcterms:W3CDTF">2018-08-07T21:14:09Z</dcterms:created>
  <dcterms:modified xsi:type="dcterms:W3CDTF">2018-08-08T02:14:23Z</dcterms:modified>
</cp:coreProperties>
</file>